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5"/>
  </p:notesMasterIdLst>
  <p:sldIdLst>
    <p:sldId id="317" r:id="rId3"/>
    <p:sldId id="380" r:id="rId4"/>
    <p:sldId id="358" r:id="rId5"/>
    <p:sldId id="381" r:id="rId6"/>
    <p:sldId id="382" r:id="rId7"/>
    <p:sldId id="385" r:id="rId8"/>
    <p:sldId id="386" r:id="rId9"/>
    <p:sldId id="387" r:id="rId10"/>
    <p:sldId id="388" r:id="rId11"/>
    <p:sldId id="389" r:id="rId12"/>
    <p:sldId id="383" r:id="rId13"/>
    <p:sldId id="38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3/26/2019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3/26/2019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03/28/2019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18: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Filtering </a:t>
            </a:r>
            <a:r>
              <a:rPr lang="en-US" dirty="0"/>
              <a:t>words that are 5+ characters long, and </a:t>
            </a:r>
            <a:r>
              <a:rPr lang="en-US" dirty="0" smtClean="0"/>
              <a:t>output </a:t>
            </a:r>
            <a:r>
              <a:rPr lang="en-US" dirty="0"/>
              <a:t>the words and their length as tuples. </a:t>
            </a:r>
          </a:p>
        </p:txBody>
      </p:sp>
    </p:spTree>
    <p:extLst>
      <p:ext uri="{BB962C8B-B14F-4D97-AF65-F5344CB8AC3E}">
        <p14:creationId xmlns:p14="http://schemas.microsoft.com/office/powerpoint/2010/main" val="748503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in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477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Problem Solving and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807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Exam Grades:</a:t>
            </a:r>
            <a:endParaRPr lang="en-US" dirty="0" smtClean="0"/>
          </a:p>
          <a:p>
            <a:pPr lvl="1"/>
            <a:r>
              <a:rPr lang="en-US" dirty="0" smtClean="0"/>
              <a:t>Still grading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Follow/Subscribe the </a:t>
            </a:r>
            <a:r>
              <a:rPr lang="en-US" dirty="0" smtClean="0"/>
              <a:t>following (</a:t>
            </a:r>
            <a:r>
              <a:rPr lang="en-US" smtClean="0"/>
              <a:t>On YouTube):</a:t>
            </a:r>
            <a:endParaRPr lang="en-US" dirty="0" smtClean="0"/>
          </a:p>
          <a:p>
            <a:pPr lvl="1"/>
            <a:r>
              <a:rPr lang="en-US" dirty="0" err="1" smtClean="0"/>
              <a:t>Datascience</a:t>
            </a:r>
            <a:r>
              <a:rPr lang="en-US" dirty="0" smtClean="0"/>
              <a:t> Concepts</a:t>
            </a:r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a word counter in Python</a:t>
            </a:r>
          </a:p>
          <a:p>
            <a:pPr lvl="1"/>
            <a:r>
              <a:rPr lang="en-US" dirty="0" smtClean="0"/>
              <a:t>From Text files</a:t>
            </a:r>
          </a:p>
          <a:p>
            <a:r>
              <a:rPr lang="en-US" dirty="0" smtClean="0"/>
              <a:t>String operations with list comprehensions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build a simple utility called word counter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A text file is provided in </a:t>
            </a:r>
            <a:r>
              <a:rPr lang="en-US" dirty="0" err="1" smtClean="0"/>
              <a:t>submitty</a:t>
            </a:r>
            <a:r>
              <a:rPr lang="en-US" dirty="0" smtClean="0"/>
              <a:t> under the folder ‘Code’.</a:t>
            </a:r>
          </a:p>
          <a:p>
            <a:r>
              <a:rPr lang="en-US" dirty="0" smtClean="0"/>
              <a:t>Please download and save it in your working folder.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884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a small program that counts:</a:t>
            </a:r>
          </a:p>
          <a:p>
            <a:pPr lvl="1"/>
            <a:r>
              <a:rPr lang="en-US" dirty="0" smtClean="0"/>
              <a:t>Number of Lines</a:t>
            </a:r>
          </a:p>
          <a:p>
            <a:pPr lvl="1"/>
            <a:r>
              <a:rPr lang="en-US" dirty="0" smtClean="0"/>
              <a:t>Number of words</a:t>
            </a:r>
          </a:p>
          <a:p>
            <a:r>
              <a:rPr lang="en-US" dirty="0" smtClean="0"/>
              <a:t>From a given text file</a:t>
            </a:r>
          </a:p>
          <a:p>
            <a:r>
              <a:rPr lang="en-US" dirty="0" smtClean="0"/>
              <a:t>Let’s look at the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559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string </a:t>
            </a:r>
            <a:r>
              <a:rPr lang="en-US" dirty="0"/>
              <a:t>: </a:t>
            </a:r>
            <a:r>
              <a:rPr lang="en-US" i="1" dirty="0"/>
              <a:t>'How much wood would a woodchuck chuck if a woodchuck </a:t>
            </a:r>
            <a:r>
              <a:rPr lang="en-US" i="1" dirty="0" smtClean="0"/>
              <a:t>could chuck </a:t>
            </a:r>
            <a:r>
              <a:rPr lang="en-US" i="1" dirty="0"/>
              <a:t>wood</a:t>
            </a:r>
            <a:r>
              <a:rPr lang="en-US" i="1" dirty="0" smtClean="0"/>
              <a:t>?‘</a:t>
            </a:r>
          </a:p>
          <a:p>
            <a:r>
              <a:rPr lang="en-US" dirty="0" smtClean="0"/>
              <a:t>Find all words starting with ‘woo’ and output in a list.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690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list of words that are 5+ characters in the previous string.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58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original string ‘wood’, uppercase all words that begin with ‘wo’.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202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all words that have 4 or less characters, append ‘-away’. Output this new list.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68446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32344</TotalTime>
  <Words>233</Words>
  <Application>Microsoft Office PowerPoint</Application>
  <PresentationFormat>Widescreen</PresentationFormat>
  <Paragraphs>38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1_Office Theme</vt:lpstr>
      <vt:lpstr>Office Theme</vt:lpstr>
      <vt:lpstr>Lecture 18: Introduction to Computer Programming Course - CS1010</vt:lpstr>
      <vt:lpstr>Announcements</vt:lpstr>
      <vt:lpstr>Goals for today</vt:lpstr>
      <vt:lpstr>Exercise 1 for today</vt:lpstr>
      <vt:lpstr>Problem 1</vt:lpstr>
      <vt:lpstr>Problem 2</vt:lpstr>
      <vt:lpstr>Problem 3</vt:lpstr>
      <vt:lpstr>Problem 4</vt:lpstr>
      <vt:lpstr>Problem 5</vt:lpstr>
      <vt:lpstr>Problem 6</vt:lpstr>
      <vt:lpstr>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536</cp:revision>
  <dcterms:created xsi:type="dcterms:W3CDTF">2019-02-04T15:19:36Z</dcterms:created>
  <dcterms:modified xsi:type="dcterms:W3CDTF">2019-03-27T13:51:31Z</dcterms:modified>
</cp:coreProperties>
</file>